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2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B0743-F3B4-4751-80C6-391943A0B3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56404-181C-4344-BE91-2353BEFCB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37295-906C-42C5-B0FC-1FAE2B8A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9E60F-7BC9-4E2D-AFA3-772293E55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84CF8-54E2-4E97-B9D7-085ED655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018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3DB95-B86C-4555-85CF-D4319D59D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480496-FA14-4A13-AA21-74154BABD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D8CB3-B564-437C-B332-4AAE1915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8F933-0743-43B1-AE08-A0707C55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49C87-8D42-4260-834C-D06AE3D7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761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96083-012D-486C-9D50-599273100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450AC-BEAA-4D97-AC41-B3ADB1062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1AFAB-8709-4B8D-9195-007F9B80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1D5A2-A13D-4479-B30A-86274E70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A5E1E-D39F-40A0-B14A-2C84E3E3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0769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C5B26-7FF9-438D-8EC5-684DF296E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B69C-7045-44AE-99C8-DC75F17C7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D8EA1-E4F2-44B8-9DE6-04DE9670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76B81-6462-431F-B567-06FD729E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FCA10-3CF4-4550-A715-C2495015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957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45B7-85F3-4667-A9B4-27F24323F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18BB5-8633-4869-981A-E6FE65A25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A0F0-EC43-4F0C-9810-125F4103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30BAE-1C2E-46E9-9D04-DCCA6780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8418D-45AD-4745-90F3-93170713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9334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F4AF-CDD7-4ECE-9BF4-7B40E016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5D0A2-EAC9-4E8A-9DB7-C1A2FA986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92E5E-70CE-4A0F-AA19-466A7102B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B1F6D-C195-4B65-AA8E-18BACECE9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025E7-17DC-45B0-9402-EFD655D3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354FD-2661-4DA5-835F-8732A954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4327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23C9-D96C-4864-A136-F317913F4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C882B-66A6-4651-8EC0-A472418CA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820CC3-EEFC-4AC3-B293-D2A3D7766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85AB0-F20B-4567-8F2A-E84AFC31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0A8A3-1577-4D99-A58E-A329E7960F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BC05C1-639B-4451-8D55-11671C6E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045EC-DB55-4172-A843-F5366547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459F3C-B0F0-4BAC-B9FD-318441E1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457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A65A1-4437-4E2A-A831-AA52B336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10E89-8AA4-431F-859D-50517C5D0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6D206-1791-4166-9332-6C62818F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71204-1C65-4B66-9863-28A548C0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9841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1EFA1-3003-4370-A033-3FA145903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6AD5B4-AFD3-4C04-8410-9F1DC708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76A217-AE00-4028-A23C-4AEE75BB3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436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8BCEF-22B4-41AB-B2FD-43E96512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2B557-0BED-4CE7-9053-802C1619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F02DE-FE72-4E1D-8A55-6E6900A6D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98253-1BD6-42F6-8ADE-08EA4C47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C89A7-10CA-4DB7-B7CB-397103E5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8E08D-3419-4036-926C-F0E75BB3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18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0A1-DE6A-420D-8869-D9BD54B3D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253915-DD23-4CC8-A87A-F29A0F0E8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46B21-C299-4B33-A5BD-CB9BB2E11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18437-6A14-48B9-B74C-773AEAEE0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39FDD-9C88-4B40-AEF0-4A164C30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FB81A-6E90-45EB-BEDB-2DC2BA46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949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297AF-08A6-4CD2-9E40-38E0ABF9F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0A1F7-7E16-4DF0-807E-6A3943ED2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2EB23-AC93-4BEA-AA0D-34B785DA9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F02F-0206-4722-87B6-F9B92A374C49}" type="datetimeFigureOut">
              <a:rPr lang="nl-BE" smtClean="0"/>
              <a:t>19/08/2019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943A-A367-4929-BD41-DFA9909BC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14FDD-9380-4F54-B12F-4E2F3F79F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D976-429B-4082-929C-970210B15E7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955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4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la Lint.potx" id="{E20EC836-2F05-48E5-A46F-4DBBD20597CA}" vid="{D86E3115-3B8F-4F87-96EB-AABBB9E13A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5351F2A96ABA4CAC409451FDD978A5" ma:contentTypeVersion="13" ma:contentTypeDescription="Create a new document." ma:contentTypeScope="" ma:versionID="e6ca044e0e0b7151d83daaeffa05fd65">
  <xsd:schema xmlns:xsd="http://www.w3.org/2001/XMLSchema" xmlns:xs="http://www.w3.org/2001/XMLSchema" xmlns:p="http://schemas.microsoft.com/office/2006/metadata/properties" xmlns:ns3="2de6792f-a059-4796-b6ba-017ca6213d0b" xmlns:ns4="00d033a0-ae77-4df6-be06-20430bfbe5c5" targetNamespace="http://schemas.microsoft.com/office/2006/metadata/properties" ma:root="true" ma:fieldsID="86d76dab029b8304b34f52f401513cf9" ns3:_="" ns4:_="">
    <xsd:import namespace="2de6792f-a059-4796-b6ba-017ca6213d0b"/>
    <xsd:import namespace="00d033a0-ae77-4df6-be06-20430bfbe5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6792f-a059-4796-b6ba-017ca6213d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033a0-ae77-4df6-be06-20430bfbe5c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D88116-CCFC-44C9-ABEC-37C788B48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e6792f-a059-4796-b6ba-017ca6213d0b"/>
    <ds:schemaRef ds:uri="00d033a0-ae77-4df6-be06-20430bfbe5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02D21A-D859-4F06-AD25-8E53B88331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AC6E2B-059D-4B81-B11E-74BE846E9BC1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2de6792f-a059-4796-b6ba-017ca6213d0b"/>
    <ds:schemaRef ds:uri="00d033a0-ae77-4df6-be06-20430bfbe5c5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Dirk Bols</dc:creator>
  <cp:lastModifiedBy>Dirk Bols</cp:lastModifiedBy>
  <cp:revision>3</cp:revision>
  <dcterms:created xsi:type="dcterms:W3CDTF">2019-08-19T19:37:28Z</dcterms:created>
  <dcterms:modified xsi:type="dcterms:W3CDTF">2019-08-19T19:43:28Z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0x010100445351F2A96ABA4CAC409451FDD978A5</vt:lpwstr>
  </property>
</Properties>
</file>