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70" r:id="rId11"/>
    <p:sldId id="271" r:id="rId12"/>
    <p:sldId id="263" r:id="rId13"/>
    <p:sldId id="262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0743-F3B4-4751-80C6-391943A0B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56404-181C-4344-BE91-2353BEFCB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37295-906C-42C5-B0FC-1FAE2B8A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9E60F-7BC9-4E2D-AFA3-772293E5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84CF8-54E2-4E97-B9D7-085ED655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018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DB95-B86C-4555-85CF-D4319D59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80496-FA14-4A13-AA21-74154BABD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D8CB3-B564-437C-B332-4AAE1915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8F933-0743-43B1-AE08-A0707C55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49C87-8D42-4260-834C-D06AE3D7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761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96083-012D-486C-9D50-599273100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450AC-BEAA-4D97-AC41-B3ADB1062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1AFAB-8709-4B8D-9195-007F9B80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1D5A2-A13D-4479-B30A-86274E70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A5E1E-D39F-40A0-B14A-2C84E3E3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769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5B26-7FF9-438D-8EC5-684DF296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7B69C-7045-44AE-99C8-DC75F17C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8EA1-E4F2-44B8-9DE6-04DE9670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76B81-6462-431F-B567-06FD729E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FCA10-3CF4-4550-A715-C2495015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957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45B7-85F3-4667-A9B4-27F24323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18BB5-8633-4869-981A-E6FE65A2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1A0F0-EC43-4F0C-9810-125F4103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30BAE-1C2E-46E9-9D04-DCCA6780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418D-45AD-4745-90F3-93170713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933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F4AF-CDD7-4ECE-9BF4-7B40E016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5D0A2-EAC9-4E8A-9DB7-C1A2FA986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92E5E-70CE-4A0F-AA19-466A7102B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B1F6D-C195-4B65-AA8E-18BACECE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025E7-17DC-45B0-9402-EFD655D3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354FD-2661-4DA5-835F-8732A954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327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23C9-D96C-4864-A136-F317913F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C882B-66A6-4651-8EC0-A472418CA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20CC3-EEFC-4AC3-B293-D2A3D776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85AB0-F20B-4567-8F2A-E84AFC31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0A8A3-1577-4D99-A58E-A329E7960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C05C1-639B-4451-8D55-11671C6E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045EC-DB55-4172-A843-F5366547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459F3C-B0F0-4BAC-B9FD-318441E1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457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65A1-4437-4E2A-A831-AA52B336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10E89-8AA4-431F-859D-50517C5D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6D206-1791-4166-9332-6C62818F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71204-1C65-4B66-9863-28A548C0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841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1EFA1-3003-4370-A033-3FA14590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AD5B4-AFD3-4C04-8410-9F1DC708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6A217-AE00-4028-A23C-4AEE75BB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436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BCEF-22B4-41AB-B2FD-43E96512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B557-0BED-4CE7-9053-802C1619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F02DE-FE72-4E1D-8A55-6E6900A6D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98253-1BD6-42F6-8ADE-08EA4C47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C89A7-10CA-4DB7-B7CB-397103E5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8E08D-3419-4036-926C-F0E75BB3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8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A0A1-DE6A-420D-8869-D9BD54B3D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53915-DD23-4CC8-A87A-F29A0F0E8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46B21-C299-4B33-A5BD-CB9BB2E11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18437-6A14-48B9-B74C-773AEAEE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39FDD-9C88-4B40-AEF0-4A164C30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FB81A-6E90-45EB-BEDB-2DC2BA46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949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297AF-08A6-4CD2-9E40-38E0ABF9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A1F7-7E16-4DF0-807E-6A3943ED2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2EB23-AC93-4BEA-AA0D-34B785DA9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9943A-A367-4929-BD41-DFA9909BC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14FDD-9380-4F54-B12F-4E2F3F79F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55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ert.hellemans72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9EB93679-060F-D640-877A-139D827C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8434" y="2908092"/>
            <a:ext cx="4702916" cy="96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DDC03D5-E348-D24B-93E4-BE3A5497F852}"/>
              </a:ext>
            </a:extLst>
          </p:cNvPr>
          <p:cNvSpPr txBox="1"/>
          <p:nvPr/>
        </p:nvSpPr>
        <p:spPr>
          <a:xfrm>
            <a:off x="4372131" y="4242216"/>
            <a:ext cx="344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Voor trainers en coaches</a:t>
            </a:r>
          </a:p>
        </p:txBody>
      </p:sp>
    </p:spTree>
    <p:extLst>
      <p:ext uri="{BB962C8B-B14F-4D97-AF65-F5344CB8AC3E}">
        <p14:creationId xmlns:p14="http://schemas.microsoft.com/office/powerpoint/2010/main" val="54854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0497B-4682-8E4A-8837-A4DAFCC4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Registratie training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A1FA3B-0AA9-9246-ABFF-4A187F5D9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790" y="1301270"/>
            <a:ext cx="7854846" cy="4987587"/>
          </a:xfrm>
        </p:spPr>
      </p:pic>
    </p:spTree>
    <p:extLst>
      <p:ext uri="{BB962C8B-B14F-4D97-AF65-F5344CB8AC3E}">
        <p14:creationId xmlns:p14="http://schemas.microsoft.com/office/powerpoint/2010/main" val="317856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64190-A31A-BE46-A090-5DBFD401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Kies training of wedstrijd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25EBA18-E1B0-3442-8AD4-47840AB07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987" y="1110504"/>
            <a:ext cx="8604354" cy="5464260"/>
          </a:xfrm>
        </p:spPr>
      </p:pic>
    </p:spTree>
    <p:extLst>
      <p:ext uri="{BB962C8B-B14F-4D97-AF65-F5344CB8AC3E}">
        <p14:creationId xmlns:p14="http://schemas.microsoft.com/office/powerpoint/2010/main" val="236931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BDC84-A085-7644-B4AE-99695141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Kies de juiste datum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8DF269-F835-C441-B1D9-6911948B7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987" y="1110504"/>
            <a:ext cx="8634334" cy="5483299"/>
          </a:xfrm>
        </p:spPr>
      </p:pic>
    </p:spTree>
    <p:extLst>
      <p:ext uri="{BB962C8B-B14F-4D97-AF65-F5344CB8AC3E}">
        <p14:creationId xmlns:p14="http://schemas.microsoft.com/office/powerpoint/2010/main" val="5952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A648D-0723-B549-B862-178C7B84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Kies de passende activiteit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34C675F-9A7E-5141-867A-FF648CF62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026" y="1072425"/>
            <a:ext cx="8769246" cy="5568976"/>
          </a:xfrm>
        </p:spPr>
      </p:pic>
    </p:spTree>
    <p:extLst>
      <p:ext uri="{BB962C8B-B14F-4D97-AF65-F5344CB8AC3E}">
        <p14:creationId xmlns:p14="http://schemas.microsoft.com/office/powerpoint/2010/main" val="136903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50465-EBBE-FA4E-9479-FBF7111F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Vink de passende spelers/trainers aan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488BFC3-24D4-CD47-8741-B644A71ED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21" y="1367898"/>
            <a:ext cx="7666525" cy="4868009"/>
          </a:xfrm>
        </p:spPr>
      </p:pic>
    </p:spTree>
    <p:extLst>
      <p:ext uri="{BB962C8B-B14F-4D97-AF65-F5344CB8AC3E}">
        <p14:creationId xmlns:p14="http://schemas.microsoft.com/office/powerpoint/2010/main" val="349553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40D24-9654-2A4E-AA4F-BE5CA3B1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Vervanging training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59A52-B74F-7247-BA0C-0034FFE16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Under construction…</a:t>
            </a:r>
          </a:p>
        </p:txBody>
      </p:sp>
    </p:spTree>
    <p:extLst>
      <p:ext uri="{BB962C8B-B14F-4D97-AF65-F5344CB8AC3E}">
        <p14:creationId xmlns:p14="http://schemas.microsoft.com/office/powerpoint/2010/main" val="392996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60EC6-E855-5145-BA52-B97B4C73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Problemen?!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CC6D7C-DF89-504D-805A-E95FA66EB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Als er iets niet lukt…verwittig Gert (</a:t>
            </a:r>
            <a:r>
              <a:rPr lang="nl-BE" dirty="0">
                <a:hlinkClick r:id="rId2"/>
              </a:rPr>
              <a:t>gert.hellemans72@gmail.com</a:t>
            </a:r>
            <a:r>
              <a:rPr lang="nl-BE" dirty="0"/>
              <a:t>), de meeste dingen kunnen we snel oplossen!</a:t>
            </a:r>
          </a:p>
          <a:p>
            <a:endParaRPr lang="nl-BE" dirty="0"/>
          </a:p>
          <a:p>
            <a:r>
              <a:rPr lang="nl-BE" dirty="0"/>
              <a:t>Het is niet de bedoeling dat jullie zelf dingen toevoegen, behalve de registratie van de trainingen en wedstrijden. </a:t>
            </a:r>
          </a:p>
        </p:txBody>
      </p:sp>
    </p:spTree>
    <p:extLst>
      <p:ext uri="{BB962C8B-B14F-4D97-AF65-F5344CB8AC3E}">
        <p14:creationId xmlns:p14="http://schemas.microsoft.com/office/powerpoint/2010/main" val="222124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ADAA9-7F1A-D448-A8C0-DFC718D0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Spelerslijst checken - aanwezigheden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7E5DDC2-8934-9145-A11B-CC9EABD1A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060" y="1825625"/>
            <a:ext cx="6851880" cy="4351338"/>
          </a:xfrm>
        </p:spPr>
      </p:pic>
    </p:spTree>
    <p:extLst>
      <p:ext uri="{BB962C8B-B14F-4D97-AF65-F5344CB8AC3E}">
        <p14:creationId xmlns:p14="http://schemas.microsoft.com/office/powerpoint/2010/main" val="65408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05D7-608A-7C49-A90F-6A584A4F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Spelerslijst - aanwezigheden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93DC7AD-7996-E44D-BD9B-7E44316AF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623" y="1199212"/>
            <a:ext cx="8409703" cy="5340645"/>
          </a:xfrm>
        </p:spPr>
      </p:pic>
    </p:spTree>
    <p:extLst>
      <p:ext uri="{BB962C8B-B14F-4D97-AF65-F5344CB8AC3E}">
        <p14:creationId xmlns:p14="http://schemas.microsoft.com/office/powerpoint/2010/main" val="360292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06706-8B55-7F4B-88AE-9AB4C3F8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Spelerslijst - contactgegevens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A38BC5F-D50A-CF4E-A06D-0E04F7C65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593" y="1064302"/>
            <a:ext cx="8577171" cy="5446997"/>
          </a:xfrm>
        </p:spPr>
      </p:pic>
    </p:spTree>
    <p:extLst>
      <p:ext uri="{BB962C8B-B14F-4D97-AF65-F5344CB8AC3E}">
        <p14:creationId xmlns:p14="http://schemas.microsoft.com/office/powerpoint/2010/main" val="360815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25DDF-FB14-634A-AD86-2EAAFD5E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36" y="350135"/>
            <a:ext cx="10515600" cy="1325563"/>
          </a:xfrm>
        </p:spPr>
        <p:txBody>
          <a:bodyPr/>
          <a:lstStyle/>
          <a:p>
            <a:r>
              <a:rPr lang="nl-BE" dirty="0"/>
              <a:t>Spelerslijst - contactgegevens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89C6C8C-33F5-C74C-B419-4B8401DE8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81" y="1091465"/>
            <a:ext cx="8577560" cy="5447244"/>
          </a:xfrm>
        </p:spPr>
      </p:pic>
    </p:spTree>
    <p:extLst>
      <p:ext uri="{BB962C8B-B14F-4D97-AF65-F5344CB8AC3E}">
        <p14:creationId xmlns:p14="http://schemas.microsoft.com/office/powerpoint/2010/main" val="314372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74F45-BCDD-294F-8FE8-B6CBCFA0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Spelerslijst - contactgegevens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FF3AAC0-8F35-3342-841E-C06121981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04" y="1144533"/>
            <a:ext cx="8529403" cy="5416661"/>
          </a:xfrm>
        </p:spPr>
      </p:pic>
    </p:spTree>
    <p:extLst>
      <p:ext uri="{BB962C8B-B14F-4D97-AF65-F5344CB8AC3E}">
        <p14:creationId xmlns:p14="http://schemas.microsoft.com/office/powerpoint/2010/main" val="7513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C9AF1-46A6-BC46-8105-3189A08F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Bericht sturen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A32D9D-CD20-4149-846A-799B7DE0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20" y="1272717"/>
            <a:ext cx="7723595" cy="4904246"/>
          </a:xfrm>
        </p:spPr>
      </p:pic>
    </p:spTree>
    <p:extLst>
      <p:ext uri="{BB962C8B-B14F-4D97-AF65-F5344CB8AC3E}">
        <p14:creationId xmlns:p14="http://schemas.microsoft.com/office/powerpoint/2010/main" val="404532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18584-65B5-2D4F-90EC-570BBA28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Groep selecteren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C5C7FC8-EB1C-0B48-8721-C6AA5898A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987" y="1110504"/>
            <a:ext cx="8604354" cy="5464260"/>
          </a:xfrm>
        </p:spPr>
      </p:pic>
    </p:spTree>
    <p:extLst>
      <p:ext uri="{BB962C8B-B14F-4D97-AF65-F5344CB8AC3E}">
        <p14:creationId xmlns:p14="http://schemas.microsoft.com/office/powerpoint/2010/main" val="90748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33590-1DD3-E246-85FA-CB2534C2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Registratie trainingen en wedstrijden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031B0A9-D8DA-2D4B-9D92-F1C5267F5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584" y="1332998"/>
            <a:ext cx="7628659" cy="4843965"/>
          </a:xfrm>
        </p:spPr>
      </p:pic>
    </p:spTree>
    <p:extLst>
      <p:ext uri="{BB962C8B-B14F-4D97-AF65-F5344CB8AC3E}">
        <p14:creationId xmlns:p14="http://schemas.microsoft.com/office/powerpoint/2010/main" val="1644193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la Lint.potx" id="{E20EC836-2F05-48E5-A46F-4DBBD20597CA}" vid="{D86E3115-3B8F-4F87-96EB-AABBB9E13A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351F2A96ABA4CAC409451FDD978A5" ma:contentTypeVersion="13" ma:contentTypeDescription="Create a new document." ma:contentTypeScope="" ma:versionID="e6ca044e0e0b7151d83daaeffa05fd65">
  <xsd:schema xmlns:xsd="http://www.w3.org/2001/XMLSchema" xmlns:xs="http://www.w3.org/2001/XMLSchema" xmlns:p="http://schemas.microsoft.com/office/2006/metadata/properties" xmlns:ns3="2de6792f-a059-4796-b6ba-017ca6213d0b" xmlns:ns4="00d033a0-ae77-4df6-be06-20430bfbe5c5" targetNamespace="http://schemas.microsoft.com/office/2006/metadata/properties" ma:root="true" ma:fieldsID="86d76dab029b8304b34f52f401513cf9" ns3:_="" ns4:_="">
    <xsd:import namespace="2de6792f-a059-4796-b6ba-017ca6213d0b"/>
    <xsd:import namespace="00d033a0-ae77-4df6-be06-20430bfbe5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6792f-a059-4796-b6ba-017ca6213d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033a0-ae77-4df6-be06-20430bfbe5c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AC6E2B-059D-4B81-B11E-74BE846E9BC1}">
  <ds:schemaRefs>
    <ds:schemaRef ds:uri="2de6792f-a059-4796-b6ba-017ca6213d0b"/>
    <ds:schemaRef ds:uri="00d033a0-ae77-4df6-be06-20430bfbe5c5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ED88116-CCFC-44C9-ABEC-37C788B48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6792f-a059-4796-b6ba-017ca6213d0b"/>
    <ds:schemaRef ds:uri="00d033a0-ae77-4df6-be06-20430bfbe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02D21A-D859-4F06-AD25-8E53B8833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101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Spelerslijst checken - aanwezigheden</vt:lpstr>
      <vt:lpstr>Spelerslijst - aanwezigheden</vt:lpstr>
      <vt:lpstr>Spelerslijst - contactgegevens</vt:lpstr>
      <vt:lpstr>Spelerslijst - contactgegevens</vt:lpstr>
      <vt:lpstr>Spelerslijst - contactgegevens</vt:lpstr>
      <vt:lpstr>Bericht sturen</vt:lpstr>
      <vt:lpstr>Groep selecteren</vt:lpstr>
      <vt:lpstr>Registratie trainingen en wedstrijden</vt:lpstr>
      <vt:lpstr>Registratie training</vt:lpstr>
      <vt:lpstr>Kies training of wedstrijd</vt:lpstr>
      <vt:lpstr>Kies de juiste datum</vt:lpstr>
      <vt:lpstr>Kies de passende activiteit</vt:lpstr>
      <vt:lpstr>Vink de passende spelers/trainers aan</vt:lpstr>
      <vt:lpstr>Vervanging training</vt:lpstr>
      <vt:lpstr>Problemen?!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Dirk Bols</dc:creator>
  <cp:lastModifiedBy>Dirk Bols</cp:lastModifiedBy>
  <cp:revision>11</cp:revision>
  <dcterms:created xsi:type="dcterms:W3CDTF">2019-08-19T19:37:28Z</dcterms:created>
  <dcterms:modified xsi:type="dcterms:W3CDTF">2019-09-01T20:58:15Z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0x010100445351F2A96ABA4CAC409451FDD978A5</vt:lpwstr>
  </property>
</Properties>
</file>