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6" r:id="rId11"/>
    <p:sldId id="262" r:id="rId12"/>
    <p:sldId id="264" r:id="rId13"/>
    <p:sldId id="265" r:id="rId14"/>
    <p:sldId id="263" r:id="rId15"/>
    <p:sldId id="271" r:id="rId16"/>
    <p:sldId id="270" r:id="rId17"/>
    <p:sldId id="268" r:id="rId18"/>
    <p:sldId id="267" r:id="rId19"/>
    <p:sldId id="269" r:id="rId2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8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B0743-F3B4-4751-80C6-391943A0B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56404-181C-4344-BE91-2353BEFCB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37295-906C-42C5-B0FC-1FAE2B8A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9E60F-7BC9-4E2D-AFA3-772293E55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84CF8-54E2-4E97-B9D7-085ED655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018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3DB95-B86C-4555-85CF-D4319D59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80496-FA14-4A13-AA21-74154BABD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D8CB3-B564-437C-B332-4AAE1915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8F933-0743-43B1-AE08-A0707C55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49C87-8D42-4260-834C-D06AE3D7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761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196083-012D-486C-9D50-599273100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450AC-BEAA-4D97-AC41-B3ADB1062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1AFAB-8709-4B8D-9195-007F9B80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1D5A2-A13D-4479-B30A-86274E70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A5E1E-D39F-40A0-B14A-2C84E3E3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769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C5B26-7FF9-438D-8EC5-684DF296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7B69C-7045-44AE-99C8-DC75F17C7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D8EA1-E4F2-44B8-9DE6-04DE9670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76B81-6462-431F-B567-06FD729E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FCA10-3CF4-4550-A715-C2495015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957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45B7-85F3-4667-A9B4-27F24323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18BB5-8633-4869-981A-E6FE65A25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1A0F0-EC43-4F0C-9810-125F41039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30BAE-1C2E-46E9-9D04-DCCA6780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418D-45AD-4745-90F3-93170713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933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F4AF-CDD7-4ECE-9BF4-7B40E016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5D0A2-EAC9-4E8A-9DB7-C1A2FA986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92E5E-70CE-4A0F-AA19-466A7102B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7B1F6D-C195-4B65-AA8E-18BACECE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025E7-17DC-45B0-9402-EFD655D33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354FD-2661-4DA5-835F-8732A954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327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23C9-D96C-4864-A136-F317913F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C882B-66A6-4651-8EC0-A472418CA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20CC3-EEFC-4AC3-B293-D2A3D7766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785AB0-F20B-4567-8F2A-E84AFC310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0A8A3-1577-4D99-A58E-A329E7960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BC05C1-639B-4451-8D55-11671C6E9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045EC-DB55-4172-A843-F5366547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459F3C-B0F0-4BAC-B9FD-318441E1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457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A65A1-4437-4E2A-A831-AA52B336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310E89-8AA4-431F-859D-50517C5D0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6D206-1791-4166-9332-6C62818F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F71204-1C65-4B66-9863-28A548C0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841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A1EFA1-3003-4370-A033-3FA14590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AD5B4-AFD3-4C04-8410-9F1DC708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6A217-AE00-4028-A23C-4AEE75BB3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436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BCEF-22B4-41AB-B2FD-43E96512C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2B557-0BED-4CE7-9053-802C16190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F02DE-FE72-4E1D-8A55-6E6900A6D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98253-1BD6-42F6-8ADE-08EA4C47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C89A7-10CA-4DB7-B7CB-397103E5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8E08D-3419-4036-926C-F0E75BB3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180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A0A1-DE6A-420D-8869-D9BD54B3D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53915-DD23-4CC8-A87A-F29A0F0E8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46B21-C299-4B33-A5BD-CB9BB2E11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18437-6A14-48B9-B74C-773AEAEE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39FDD-9C88-4B40-AEF0-4A164C30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FB81A-6E90-45EB-BEDB-2DC2BA46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949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7297AF-08A6-4CD2-9E40-38E0ABF9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0A1F7-7E16-4DF0-807E-6A3943ED2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2EB23-AC93-4BEA-AA0D-34B785DA9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F02F-0206-4722-87B6-F9B92A374C49}" type="datetimeFigureOut">
              <a:rPr lang="nl-BE" smtClean="0"/>
              <a:t>1/09/2019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9943A-A367-4929-BD41-DFA9909BC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14FDD-9380-4F54-B12F-4E2F3F79F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AD976-429B-4082-929C-970210B15E7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955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B95407C1-4C8F-204C-8DC6-CF4312BA0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0650" y="2984500"/>
            <a:ext cx="43307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54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FD72E-54E1-D142-BAE9-9B10B506A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Voorkeuren aanpassen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32FCCE44-059C-4145-B166-9AC90E55A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154" y="948670"/>
            <a:ext cx="8814216" cy="5597535"/>
          </a:xfrm>
        </p:spPr>
      </p:pic>
    </p:spTree>
    <p:extLst>
      <p:ext uri="{BB962C8B-B14F-4D97-AF65-F5344CB8AC3E}">
        <p14:creationId xmlns:p14="http://schemas.microsoft.com/office/powerpoint/2010/main" val="105500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2B52A-F201-424F-A284-FB6E5E89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Aanwezigheid aanduiden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395D527E-6F6E-DB41-A96A-CEF7582AB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066" y="1347988"/>
            <a:ext cx="7628659" cy="4843965"/>
          </a:xfrm>
        </p:spPr>
      </p:pic>
    </p:spTree>
    <p:extLst>
      <p:ext uri="{BB962C8B-B14F-4D97-AF65-F5344CB8AC3E}">
        <p14:creationId xmlns:p14="http://schemas.microsoft.com/office/powerpoint/2010/main" val="739973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1E38E-7FA5-D24C-A315-5FE1C9B0B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Locatie checken: klik op het trainingsmoment</a:t>
            </a:r>
          </a:p>
        </p:txBody>
      </p:sp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F0139F72-6B6D-F340-9688-74F7003AB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892" y="1127590"/>
            <a:ext cx="8487508" cy="5390056"/>
          </a:xfrm>
        </p:spPr>
      </p:pic>
    </p:spTree>
    <p:extLst>
      <p:ext uri="{BB962C8B-B14F-4D97-AF65-F5344CB8AC3E}">
        <p14:creationId xmlns:p14="http://schemas.microsoft.com/office/powerpoint/2010/main" val="101417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63715-217A-7347-8B4A-2970D221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Locatie checken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3BCD817-A586-C943-A4B4-167EEA4F0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773" y="1101969"/>
            <a:ext cx="8657677" cy="5498123"/>
          </a:xfrm>
        </p:spPr>
      </p:pic>
    </p:spTree>
    <p:extLst>
      <p:ext uri="{BB962C8B-B14F-4D97-AF65-F5344CB8AC3E}">
        <p14:creationId xmlns:p14="http://schemas.microsoft.com/office/powerpoint/2010/main" val="611863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70F4C-CDBC-2946-A1CC-F83B6ADD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Berichten sturen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6085EE6-A3A3-E541-A7C3-8CAF61F33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849" y="1244161"/>
            <a:ext cx="8004747" cy="5082770"/>
          </a:xfrm>
        </p:spPr>
      </p:pic>
    </p:spTree>
    <p:extLst>
      <p:ext uri="{BB962C8B-B14F-4D97-AF65-F5344CB8AC3E}">
        <p14:creationId xmlns:p14="http://schemas.microsoft.com/office/powerpoint/2010/main" val="1452051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2F320-47D6-F846-A3BA-471CD1E1B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Berichten sturen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CA46C8-D415-5D48-9767-CDB6A7232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Let op!</a:t>
            </a:r>
          </a:p>
          <a:p>
            <a:pPr lvl="1"/>
            <a:r>
              <a:rPr lang="nl-BE" dirty="0"/>
              <a:t>Als je reageert op een bericht dat naar iedereen gestuurd werd, dan krijgt iedereen zowiezo jouw bericht te lezen. Dit zorgt vaak voor onnodig veel communicatie.</a:t>
            </a:r>
          </a:p>
          <a:p>
            <a:pPr lvl="1"/>
            <a:r>
              <a:rPr lang="nl-BE" dirty="0"/>
              <a:t>Als je een bericht aan iemand persoonlijk wil sturen, selecteer dan eerst zijn naam en stuur dan je bericht. </a:t>
            </a:r>
          </a:p>
        </p:txBody>
      </p:sp>
    </p:spTree>
    <p:extLst>
      <p:ext uri="{BB962C8B-B14F-4D97-AF65-F5344CB8AC3E}">
        <p14:creationId xmlns:p14="http://schemas.microsoft.com/office/powerpoint/2010/main" val="1161128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6EA17-A863-E843-9168-6A66F674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Selecteer de persoon of groep die je zoekt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C625CE1-91D9-A34D-A8EC-3E3FA1622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672" y="1139252"/>
            <a:ext cx="8579072" cy="5448205"/>
          </a:xfrm>
        </p:spPr>
      </p:pic>
    </p:spTree>
    <p:extLst>
      <p:ext uri="{BB962C8B-B14F-4D97-AF65-F5344CB8AC3E}">
        <p14:creationId xmlns:p14="http://schemas.microsoft.com/office/powerpoint/2010/main" val="401961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4DAF8-E390-6746-9FFF-CB92E0153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Leden VC Tesla Lint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0893C1-54E5-1D4D-9322-6E6877806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Twizzit is een bron van informatie!</a:t>
            </a:r>
          </a:p>
          <a:p>
            <a:pPr>
              <a:buFontTx/>
              <a:buChar char="-"/>
            </a:pPr>
            <a:r>
              <a:rPr lang="nl-BE" dirty="0"/>
              <a:t>Trainingsmomenten</a:t>
            </a:r>
          </a:p>
          <a:p>
            <a:pPr>
              <a:buFontTx/>
              <a:buChar char="-"/>
            </a:pPr>
            <a:r>
              <a:rPr lang="nl-BE" dirty="0"/>
              <a:t>Wedstrijden en het adres van de sporthal</a:t>
            </a:r>
          </a:p>
          <a:p>
            <a:pPr>
              <a:buFontTx/>
              <a:buChar char="-"/>
            </a:pPr>
            <a:r>
              <a:rPr lang="nl-BE" dirty="0"/>
              <a:t>Info in geval van nood</a:t>
            </a:r>
          </a:p>
          <a:p>
            <a:pPr>
              <a:buFontTx/>
              <a:buChar char="-"/>
            </a:pPr>
            <a:r>
              <a:rPr lang="nl-BE" dirty="0"/>
              <a:t>Facturatie</a:t>
            </a:r>
          </a:p>
          <a:p>
            <a:pPr>
              <a:buFontTx/>
              <a:buChar char="-"/>
            </a:pPr>
            <a:r>
              <a:rPr lang="nl-BE" dirty="0"/>
              <a:t>Aanduiden aanwezigheden</a:t>
            </a:r>
          </a:p>
          <a:p>
            <a:pPr>
              <a:buFontTx/>
              <a:buChar char="-"/>
            </a:pPr>
            <a:r>
              <a:rPr lang="nl-BE" dirty="0"/>
              <a:t>Afspreken vertrekuur</a:t>
            </a:r>
          </a:p>
        </p:txBody>
      </p:sp>
    </p:spTree>
    <p:extLst>
      <p:ext uri="{BB962C8B-B14F-4D97-AF65-F5344CB8AC3E}">
        <p14:creationId xmlns:p14="http://schemas.microsoft.com/office/powerpoint/2010/main" val="102702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45CF0-6F49-ED44-A178-C513EAEF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Via mail vanuit Twizzit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FBAF246-7794-144D-A709-AF9ECB049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929" y="1274164"/>
            <a:ext cx="7844477" cy="4902799"/>
          </a:xfrm>
        </p:spPr>
      </p:pic>
    </p:spTree>
    <p:extLst>
      <p:ext uri="{BB962C8B-B14F-4D97-AF65-F5344CB8AC3E}">
        <p14:creationId xmlns:p14="http://schemas.microsoft.com/office/powerpoint/2010/main" val="176776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C3F78-79B7-F341-93A6-C9865570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Inloggen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FC0EDC9-AF8A-824A-9058-E4599393A3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873" y="1363529"/>
            <a:ext cx="7773704" cy="493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2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F06EA-7603-C641-A59C-E4104DF8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Beginscherm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214CDAF9-81D8-7049-86AF-4B625A2D8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584" y="1825625"/>
            <a:ext cx="6852831" cy="4351338"/>
          </a:xfrm>
        </p:spPr>
      </p:pic>
    </p:spTree>
    <p:extLst>
      <p:ext uri="{BB962C8B-B14F-4D97-AF65-F5344CB8AC3E}">
        <p14:creationId xmlns:p14="http://schemas.microsoft.com/office/powerpoint/2010/main" val="373453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769BC6-CD9C-2747-A2DF-891D5989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Gegevens aanpassen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6168504C-5B55-904A-B2D2-2833A70D7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584" y="1364105"/>
            <a:ext cx="7579669" cy="4812858"/>
          </a:xfrm>
        </p:spPr>
      </p:pic>
    </p:spTree>
    <p:extLst>
      <p:ext uri="{BB962C8B-B14F-4D97-AF65-F5344CB8AC3E}">
        <p14:creationId xmlns:p14="http://schemas.microsoft.com/office/powerpoint/2010/main" val="209481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619CF-76E8-8249-82CA-5726B144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Gegevens aanpassen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8F5566-8F13-5A43-8695-C74209B1F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Voor het invoeren van een e-mailadres of een gsm-nummer, selecteer je van wie het e-mailadres/gsm-nummer is!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Vanaf U13: </a:t>
            </a:r>
          </a:p>
          <a:p>
            <a:r>
              <a:rPr lang="nl-BE" dirty="0"/>
              <a:t>persoonlijk = gsm/e-mail van de jeugdspeler…</a:t>
            </a:r>
          </a:p>
          <a:p>
            <a:r>
              <a:rPr lang="nl-BE" dirty="0"/>
              <a:t>Vader = …</a:t>
            </a:r>
          </a:p>
          <a:p>
            <a:r>
              <a:rPr lang="nl-BE" dirty="0"/>
              <a:t>Moeder = …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7024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3207B-5424-C241-855F-ECB9BEEC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Niet vergeten: persoonlijk, vader, moeder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870020D-BF2F-144F-95B2-7EBFA1343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922" y="1319134"/>
            <a:ext cx="7650493" cy="4857829"/>
          </a:xfrm>
        </p:spPr>
      </p:pic>
    </p:spTree>
    <p:extLst>
      <p:ext uri="{BB962C8B-B14F-4D97-AF65-F5344CB8AC3E}">
        <p14:creationId xmlns:p14="http://schemas.microsoft.com/office/powerpoint/2010/main" val="208294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F7303-8D59-774E-95C8-E942A0B8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Voorkeuren aanpassen!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D2943C-E868-A54E-9622-9060C8156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Om niet onnodig veel mails te ontvangen, kan je je voorkeuren aanpassen.</a:t>
            </a:r>
          </a:p>
          <a:p>
            <a:r>
              <a:rPr lang="nl-BE" dirty="0"/>
              <a:t>Jeugdspelers zonder e-mailadres: contactgegevens minstens 1 ouder.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BELANGRIJK!!!</a:t>
            </a:r>
          </a:p>
          <a:p>
            <a:r>
              <a:rPr lang="nl-BE" dirty="0"/>
              <a:t>Jeugdspelers MET e-mailadres, </a:t>
            </a:r>
            <a:r>
              <a:rPr lang="nl-BE" dirty="0">
                <a:highlight>
                  <a:srgbClr val="FFFF00"/>
                </a:highlight>
              </a:rPr>
              <a:t>vanaf U13</a:t>
            </a:r>
            <a:r>
              <a:rPr lang="nl-BE" dirty="0"/>
              <a:t>: </a:t>
            </a:r>
          </a:p>
          <a:p>
            <a:pPr lvl="1"/>
            <a:r>
              <a:rPr lang="nl-BE" dirty="0"/>
              <a:t>contact jeugdspeler EN contact minstens 1 ouder aanvinken.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18554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la Lint.potx" id="{E20EC836-2F05-48E5-A46F-4DBBD20597CA}" vid="{D86E3115-3B8F-4F87-96EB-AABBB9E13A9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5351F2A96ABA4CAC409451FDD978A5" ma:contentTypeVersion="13" ma:contentTypeDescription="Create a new document." ma:contentTypeScope="" ma:versionID="e6ca044e0e0b7151d83daaeffa05fd65">
  <xsd:schema xmlns:xsd="http://www.w3.org/2001/XMLSchema" xmlns:xs="http://www.w3.org/2001/XMLSchema" xmlns:p="http://schemas.microsoft.com/office/2006/metadata/properties" xmlns:ns3="2de6792f-a059-4796-b6ba-017ca6213d0b" xmlns:ns4="00d033a0-ae77-4df6-be06-20430bfbe5c5" targetNamespace="http://schemas.microsoft.com/office/2006/metadata/properties" ma:root="true" ma:fieldsID="86d76dab029b8304b34f52f401513cf9" ns3:_="" ns4:_="">
    <xsd:import namespace="2de6792f-a059-4796-b6ba-017ca6213d0b"/>
    <xsd:import namespace="00d033a0-ae77-4df6-be06-20430bfbe5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6792f-a059-4796-b6ba-017ca6213d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d033a0-ae77-4df6-be06-20430bfbe5c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D88116-CCFC-44C9-ABEC-37C788B48C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e6792f-a059-4796-b6ba-017ca6213d0b"/>
    <ds:schemaRef ds:uri="00d033a0-ae77-4df6-be06-20430bfbe5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02D21A-D859-4F06-AD25-8E53B88331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AC6E2B-059D-4B81-B11E-74BE846E9BC1}">
  <ds:schemaRefs>
    <ds:schemaRef ds:uri="00d033a0-ae77-4df6-be06-20430bfbe5c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2de6792f-a059-4796-b6ba-017ca6213d0b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207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Leden VC Tesla Lint</vt:lpstr>
      <vt:lpstr>Via mail vanuit Twizzit</vt:lpstr>
      <vt:lpstr>Inloggen</vt:lpstr>
      <vt:lpstr>Beginscherm</vt:lpstr>
      <vt:lpstr>Gegevens aanpassen</vt:lpstr>
      <vt:lpstr>Gegevens aanpassen</vt:lpstr>
      <vt:lpstr>Niet vergeten: persoonlijk, vader, moeder</vt:lpstr>
      <vt:lpstr>Voorkeuren aanpassen!</vt:lpstr>
      <vt:lpstr>Voorkeuren aanpassen</vt:lpstr>
      <vt:lpstr>Aanwezigheid aanduiden</vt:lpstr>
      <vt:lpstr>Locatie checken: klik op het trainingsmoment</vt:lpstr>
      <vt:lpstr>Locatie checken</vt:lpstr>
      <vt:lpstr>Berichten sturen</vt:lpstr>
      <vt:lpstr>Berichten sturen</vt:lpstr>
      <vt:lpstr>Selecteer de persoon of groep die je zoekt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Dirk Bols</dc:creator>
  <cp:lastModifiedBy>Dirk Bols</cp:lastModifiedBy>
  <cp:revision>10</cp:revision>
  <dcterms:created xsi:type="dcterms:W3CDTF">2019-08-19T19:37:28Z</dcterms:created>
  <dcterms:modified xsi:type="dcterms:W3CDTF">2019-09-01T20:59:18Z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0x010100445351F2A96ABA4CAC409451FDD978A5</vt:lpwstr>
  </property>
</Properties>
</file>